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handoutMasterIdLst>
    <p:handoutMasterId r:id="rId18"/>
  </p:handoutMasterIdLst>
  <p:sldIdLst>
    <p:sldId id="303" r:id="rId2"/>
    <p:sldId id="444" r:id="rId3"/>
    <p:sldId id="443" r:id="rId4"/>
    <p:sldId id="446" r:id="rId5"/>
    <p:sldId id="447" r:id="rId6"/>
    <p:sldId id="448" r:id="rId7"/>
    <p:sldId id="452" r:id="rId8"/>
    <p:sldId id="453" r:id="rId9"/>
    <p:sldId id="454" r:id="rId10"/>
    <p:sldId id="455" r:id="rId11"/>
    <p:sldId id="456" r:id="rId12"/>
    <p:sldId id="457" r:id="rId13"/>
    <p:sldId id="449" r:id="rId14"/>
    <p:sldId id="450" r:id="rId15"/>
    <p:sldId id="308" r:id="rId16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99CCFF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4" autoAdjust="0"/>
    <p:restoredTop sz="94662" autoAdjust="0"/>
  </p:normalViewPr>
  <p:slideViewPr>
    <p:cSldViewPr>
      <p:cViewPr>
        <p:scale>
          <a:sx n="69" d="100"/>
          <a:sy n="69" d="100"/>
        </p:scale>
        <p:origin x="-1404" y="-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874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A97E54-05F8-4C8F-961E-4550E1687D86}" type="datetimeFigureOut">
              <a:rPr lang="it-IT" smtClean="0"/>
              <a:t>11/07/2015</a:t>
            </a:fld>
            <a:endParaRPr lang="it-IT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05C81-7472-45F8-B846-04BFA732D56F}" type="slidenum">
              <a:rPr lang="it-IT" smtClean="0"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837221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8E1D89-9B11-49F3-912B-44BFE60AD120}" type="datetimeFigureOut">
              <a:rPr lang="it-IT" smtClean="0"/>
              <a:t>11/07/2015</a:t>
            </a:fld>
            <a:endParaRPr lang="it-IT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it-IT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A2063F-8D41-42DD-B70F-93132A5DCCFB}" type="slidenum">
              <a:rPr lang="it-IT" smtClean="0"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389605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2253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2253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90"/>
            <a:ext cx="9144000" cy="6838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14 Imagen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37" y="280616"/>
            <a:ext cx="1383648" cy="12961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5 CuadroTexto"/>
          <p:cNvSpPr txBox="1"/>
          <p:nvPr userDrawn="1"/>
        </p:nvSpPr>
        <p:spPr>
          <a:xfrm>
            <a:off x="503602" y="5805264"/>
            <a:ext cx="84969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419" sz="4400" b="1" dirty="0" smtClean="0">
                <a:solidFill>
                  <a:schemeClr val="bg1"/>
                </a:solidFill>
                <a:latin typeface="Bookman Old Style" pitchFamily="18" charset="0"/>
              </a:rPr>
              <a:t>Analítica</a:t>
            </a:r>
            <a:r>
              <a:rPr lang="es-419" sz="4400" b="1" baseline="0" dirty="0" smtClean="0">
                <a:solidFill>
                  <a:schemeClr val="bg1"/>
                </a:solidFill>
                <a:latin typeface="Bookman Old Style" pitchFamily="18" charset="0"/>
              </a:rPr>
              <a:t> Predictiva</a:t>
            </a:r>
            <a:endParaRPr lang="it-IT" sz="4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11/07/2015</a:t>
            </a:fld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707904" y="6303912"/>
            <a:ext cx="2133600" cy="365125"/>
          </a:xfrm>
        </p:spPr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11/07/2015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11/07/2015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11/07/2015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11/07/2015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A847CFC-816F-41D0-AAC0-9BF4FEBC753E}" type="datetimeFigureOut">
              <a:rPr lang="es-ES" smtClean="0"/>
              <a:t>11/07/2015</a:t>
            </a:fld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06760" y="638132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algn="ctr"/>
            <a:fld id="{132FADFE-3B8F-471C-ABF0-DBC7717ECBBC}" type="slidenum">
              <a:rPr lang="es-ES" smtClean="0"/>
              <a:pPr algn="ctr"/>
              <a:t>‹Nº›</a:t>
            </a:fld>
            <a:endParaRPr lang="es-ES" dirty="0"/>
          </a:p>
        </p:txBody>
      </p:sp>
      <p:sp>
        <p:nvSpPr>
          <p:cNvPr id="10" name="9 CuadroTexto"/>
          <p:cNvSpPr txBox="1"/>
          <p:nvPr userDrawn="1"/>
        </p:nvSpPr>
        <p:spPr>
          <a:xfrm>
            <a:off x="467544" y="5733256"/>
            <a:ext cx="84969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419" sz="4400" b="1" dirty="0" smtClean="0">
                <a:solidFill>
                  <a:schemeClr val="bg1"/>
                </a:solidFill>
                <a:latin typeface="Bookman Old Style" pitchFamily="18" charset="0"/>
              </a:rPr>
              <a:t>Métodos</a:t>
            </a:r>
            <a:r>
              <a:rPr lang="es-419" sz="4400" b="1" baseline="0" dirty="0" smtClean="0">
                <a:solidFill>
                  <a:schemeClr val="bg1"/>
                </a:solidFill>
                <a:latin typeface="Bookman Old Style" pitchFamily="18" charset="0"/>
              </a:rPr>
              <a:t> de Pronostico</a:t>
            </a:r>
            <a:endParaRPr lang="it-IT" sz="4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90"/>
            <a:ext cx="9144000" cy="6838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8" r:id="rId3"/>
    <p:sldLayoutId id="2147483689" r:id="rId4"/>
    <p:sldLayoutId id="2147483690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19698"/>
            <a:ext cx="9180512" cy="6858137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6516216" y="44624"/>
            <a:ext cx="26052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200" b="1" dirty="0" smtClean="0">
                <a:solidFill>
                  <a:srgbClr val="FF0000"/>
                </a:solidFill>
              </a:rPr>
              <a:t>Suscribase a http://addkw.com/</a:t>
            </a:r>
            <a:endParaRPr lang="it-IT" sz="1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720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516216" y="44624"/>
            <a:ext cx="26052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200" b="1" dirty="0" smtClean="0">
                <a:solidFill>
                  <a:schemeClr val="bg1"/>
                </a:solidFill>
              </a:rPr>
              <a:t>Suscribase a http://addkw.com/</a:t>
            </a:r>
            <a:endParaRPr lang="it-IT" sz="1200" b="1" dirty="0">
              <a:solidFill>
                <a:schemeClr val="bg1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835696" y="404664"/>
            <a:ext cx="7285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Aplicaciones – Retención de clientes</a:t>
            </a:r>
            <a:endParaRPr lang="it-IT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340768"/>
            <a:ext cx="5616624" cy="45202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721573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516216" y="44624"/>
            <a:ext cx="26052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200" b="1" dirty="0" smtClean="0">
                <a:solidFill>
                  <a:schemeClr val="bg1"/>
                </a:solidFill>
              </a:rPr>
              <a:t>Suscribase a http://addkw.com/</a:t>
            </a:r>
            <a:endParaRPr lang="it-IT" sz="1200" b="1" dirty="0">
              <a:solidFill>
                <a:schemeClr val="bg1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835696" y="404664"/>
            <a:ext cx="7285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Aplicaciones – Marketing Directo</a:t>
            </a:r>
            <a:endParaRPr lang="it-IT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00808"/>
            <a:ext cx="6624736" cy="42835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633580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516216" y="44624"/>
            <a:ext cx="26052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200" b="1" dirty="0" smtClean="0">
                <a:solidFill>
                  <a:schemeClr val="bg1"/>
                </a:solidFill>
              </a:rPr>
              <a:t>Suscribase a http://addkw.com/</a:t>
            </a:r>
            <a:endParaRPr lang="it-IT" sz="1200" b="1" dirty="0">
              <a:solidFill>
                <a:schemeClr val="bg1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835696" y="404664"/>
            <a:ext cx="7285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Aplicaciones – Detección de Fraudes</a:t>
            </a:r>
            <a:endParaRPr lang="it-IT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501026"/>
            <a:ext cx="5839104" cy="42322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279676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516216" y="44624"/>
            <a:ext cx="26052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200" b="1" dirty="0" smtClean="0">
                <a:solidFill>
                  <a:schemeClr val="bg1"/>
                </a:solidFill>
              </a:rPr>
              <a:t>Suscribase a http://addkw.com/</a:t>
            </a:r>
            <a:endParaRPr lang="it-IT" sz="1200" b="1" dirty="0">
              <a:solidFill>
                <a:schemeClr val="bg1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835696" y="539969"/>
            <a:ext cx="72857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4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Aplicaciones</a:t>
            </a:r>
            <a:endParaRPr lang="it-IT" sz="4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844824"/>
            <a:ext cx="2981711" cy="1825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813" y="1846112"/>
            <a:ext cx="2737003" cy="1823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39" y="3676045"/>
            <a:ext cx="2702126" cy="1847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669947"/>
            <a:ext cx="2958085" cy="1853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199102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516216" y="44624"/>
            <a:ext cx="26052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200" b="1" dirty="0" smtClean="0">
                <a:solidFill>
                  <a:schemeClr val="bg1"/>
                </a:solidFill>
              </a:rPr>
              <a:t>Suscribase a http://addkw.com/</a:t>
            </a:r>
            <a:endParaRPr lang="it-IT" sz="1200" b="1" dirty="0">
              <a:solidFill>
                <a:schemeClr val="bg1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835696" y="539969"/>
            <a:ext cx="72857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4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Big Data</a:t>
            </a:r>
            <a:endParaRPr lang="it-IT" sz="4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026" y="1707437"/>
            <a:ext cx="2762250" cy="41698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276" y="1707436"/>
            <a:ext cx="3086100" cy="41698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422915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54" y="-31559"/>
            <a:ext cx="9144000" cy="6858137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6516216" y="44624"/>
            <a:ext cx="26052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200" b="1" dirty="0" smtClean="0">
                <a:solidFill>
                  <a:srgbClr val="FF0000"/>
                </a:solidFill>
              </a:rPr>
              <a:t>Suscribase a http://addkw.com/</a:t>
            </a:r>
            <a:endParaRPr lang="it-IT" sz="1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1346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516216" y="44624"/>
            <a:ext cx="26052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200" b="1" dirty="0" smtClean="0">
                <a:solidFill>
                  <a:schemeClr val="bg1"/>
                </a:solidFill>
              </a:rPr>
              <a:t>Suscribase a http://addkw.com/</a:t>
            </a:r>
            <a:endParaRPr lang="it-IT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46618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516216" y="44624"/>
            <a:ext cx="26052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200" b="1" dirty="0" smtClean="0">
                <a:solidFill>
                  <a:schemeClr val="bg1"/>
                </a:solidFill>
              </a:rPr>
              <a:t>Suscribase a http://addkw.com/</a:t>
            </a:r>
            <a:endParaRPr lang="it-IT" sz="1200" b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8160298" cy="44216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2307632" y="493221"/>
            <a:ext cx="60436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4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Analítica Predictiva</a:t>
            </a:r>
            <a:endParaRPr lang="it-IT" sz="4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54619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516216" y="44624"/>
            <a:ext cx="26052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200" b="1" dirty="0" smtClean="0">
                <a:solidFill>
                  <a:schemeClr val="bg1"/>
                </a:solidFill>
              </a:rPr>
              <a:t>Suscribase a http://addkw.com/</a:t>
            </a:r>
            <a:endParaRPr lang="it-IT" sz="1200" b="1" dirty="0">
              <a:solidFill>
                <a:schemeClr val="bg1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835696" y="335558"/>
            <a:ext cx="72857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Patrones de comportamiento de los datos para tomar decisiones</a:t>
            </a:r>
            <a:endParaRPr lang="it-IT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1 Grupo"/>
          <p:cNvGrpSpPr/>
          <p:nvPr/>
        </p:nvGrpSpPr>
        <p:grpSpPr>
          <a:xfrm>
            <a:off x="1155017" y="1772816"/>
            <a:ext cx="6801359" cy="4751613"/>
            <a:chOff x="1155017" y="1772816"/>
            <a:chExt cx="6801359" cy="4751613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5017" y="1772816"/>
              <a:ext cx="3374675" cy="216024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39393" y="1772816"/>
              <a:ext cx="3416983" cy="216024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00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5017" y="3942638"/>
              <a:ext cx="3374675" cy="258179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692" y="3933056"/>
            <a:ext cx="3426684" cy="25913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490703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516216" y="44624"/>
            <a:ext cx="26052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200" b="1" dirty="0" smtClean="0">
                <a:solidFill>
                  <a:schemeClr val="bg1"/>
                </a:solidFill>
              </a:rPr>
              <a:t>Suscribase a http://addkw.com/</a:t>
            </a:r>
            <a:endParaRPr lang="it-IT" sz="1200" b="1" dirty="0">
              <a:solidFill>
                <a:schemeClr val="bg1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835696" y="539969"/>
            <a:ext cx="7285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4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Campos de aplicación</a:t>
            </a:r>
            <a:endParaRPr lang="it-IT" sz="4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85" y="1916832"/>
            <a:ext cx="2880320" cy="2003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305" y="1916832"/>
            <a:ext cx="2830537" cy="202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44" y="3945384"/>
            <a:ext cx="2857328" cy="1878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3809" y="3920649"/>
            <a:ext cx="2842033" cy="1878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801" y="1916832"/>
            <a:ext cx="3060623" cy="2003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842" y="3956140"/>
            <a:ext cx="3078582" cy="1867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986979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516216" y="44624"/>
            <a:ext cx="26052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200" b="1" dirty="0" smtClean="0">
                <a:solidFill>
                  <a:schemeClr val="bg1"/>
                </a:solidFill>
              </a:rPr>
              <a:t>Suscribase a http://addkw.com/</a:t>
            </a:r>
            <a:endParaRPr lang="it-IT" sz="1200" b="1" dirty="0">
              <a:solidFill>
                <a:schemeClr val="bg1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835696" y="539969"/>
            <a:ext cx="72857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4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Aplicaciones - CRM</a:t>
            </a:r>
            <a:endParaRPr lang="it-IT" sz="4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28799"/>
            <a:ext cx="6840760" cy="49082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051503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516216" y="44624"/>
            <a:ext cx="26052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200" b="1" dirty="0" smtClean="0">
                <a:solidFill>
                  <a:schemeClr val="bg1"/>
                </a:solidFill>
              </a:rPr>
              <a:t>Suscribase a http://addkw.com/</a:t>
            </a:r>
            <a:endParaRPr lang="it-IT" sz="1200" b="1" dirty="0">
              <a:solidFill>
                <a:schemeClr val="bg1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835696" y="404664"/>
            <a:ext cx="72857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Aplicaciones – Sistemas Clínicos</a:t>
            </a:r>
            <a:endParaRPr lang="it-IT" sz="3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566" y="1772816"/>
            <a:ext cx="7448550" cy="3952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87611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516216" y="44624"/>
            <a:ext cx="26052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200" b="1" dirty="0" smtClean="0">
                <a:solidFill>
                  <a:schemeClr val="bg1"/>
                </a:solidFill>
              </a:rPr>
              <a:t>Suscribase a http://addkw.com/</a:t>
            </a:r>
            <a:endParaRPr lang="it-IT" sz="1200" b="1" dirty="0">
              <a:solidFill>
                <a:schemeClr val="bg1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835696" y="404664"/>
            <a:ext cx="72857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Aplicaciones – Sistemas de Cobranzas</a:t>
            </a:r>
            <a:endParaRPr lang="it-IT" sz="3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04992"/>
            <a:ext cx="7344816" cy="50234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477285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516216" y="44624"/>
            <a:ext cx="26052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200" b="1" dirty="0" smtClean="0">
                <a:solidFill>
                  <a:schemeClr val="bg1"/>
                </a:solidFill>
              </a:rPr>
              <a:t>Suscribase a http://addkw.com/</a:t>
            </a:r>
            <a:endParaRPr lang="it-IT" sz="1200" b="1" dirty="0">
              <a:solidFill>
                <a:schemeClr val="bg1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835696" y="404664"/>
            <a:ext cx="7285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Aplicaciones – Ventas cruzadas</a:t>
            </a:r>
            <a:endParaRPr lang="it-IT" sz="3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28800"/>
            <a:ext cx="7344816" cy="4854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575392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ticario">
  <a:themeElements>
    <a:clrScheme name="Boticario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Boticario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oticari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14534</TotalTime>
  <Words>152</Words>
  <Application>Microsoft Office PowerPoint</Application>
  <PresentationFormat>Presentación en pantalla (4:3)</PresentationFormat>
  <Paragraphs>42</Paragraphs>
  <Slides>15</Slides>
  <Notes>15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6" baseType="lpstr">
      <vt:lpstr>Boticario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Inteligencia de Negocios</dc:title>
  <dc:creator>Pedro Chavez</dc:creator>
  <cp:lastModifiedBy>Pedro</cp:lastModifiedBy>
  <cp:revision>301</cp:revision>
  <dcterms:created xsi:type="dcterms:W3CDTF">2015-03-20T20:20:12Z</dcterms:created>
  <dcterms:modified xsi:type="dcterms:W3CDTF">2015-07-11T03:12:27Z</dcterms:modified>
</cp:coreProperties>
</file>